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BBC6-F9C6-4DE3-89F7-150A9AC3C1E4}" type="datetimeFigureOut">
              <a:rPr lang="en-US" smtClean="0"/>
              <a:t>12/5/2015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0DA70-E469-43C5-B2BD-F878FC58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51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BBC6-F9C6-4DE3-89F7-150A9AC3C1E4}" type="datetimeFigureOut">
              <a:rPr lang="en-US" smtClean="0"/>
              <a:t>12/5/2015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0DA70-E469-43C5-B2BD-F878FC58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5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BBC6-F9C6-4DE3-89F7-150A9AC3C1E4}" type="datetimeFigureOut">
              <a:rPr lang="en-US" smtClean="0"/>
              <a:t>12/5/2015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0DA70-E469-43C5-B2BD-F878FC58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47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BBC6-F9C6-4DE3-89F7-150A9AC3C1E4}" type="datetimeFigureOut">
              <a:rPr lang="en-US" smtClean="0"/>
              <a:t>12/5/2015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0DA70-E469-43C5-B2BD-F878FC58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078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BBC6-F9C6-4DE3-89F7-150A9AC3C1E4}" type="datetimeFigureOut">
              <a:rPr lang="en-US" smtClean="0"/>
              <a:t>12/5/2015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0DA70-E469-43C5-B2BD-F878FC58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1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BBC6-F9C6-4DE3-89F7-150A9AC3C1E4}" type="datetimeFigureOut">
              <a:rPr lang="en-US" smtClean="0"/>
              <a:t>12/5/2015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0DA70-E469-43C5-B2BD-F878FC58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16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BBC6-F9C6-4DE3-89F7-150A9AC3C1E4}" type="datetimeFigureOut">
              <a:rPr lang="en-US" smtClean="0"/>
              <a:t>12/5/2015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0DA70-E469-43C5-B2BD-F878FC58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66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BBC6-F9C6-4DE3-89F7-150A9AC3C1E4}" type="datetimeFigureOut">
              <a:rPr lang="en-US" smtClean="0"/>
              <a:t>12/5/2015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0DA70-E469-43C5-B2BD-F878FC58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63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BBC6-F9C6-4DE3-89F7-150A9AC3C1E4}" type="datetimeFigureOut">
              <a:rPr lang="en-US" smtClean="0"/>
              <a:t>12/5/2015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0DA70-E469-43C5-B2BD-F878FC58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1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BBC6-F9C6-4DE3-89F7-150A9AC3C1E4}" type="datetimeFigureOut">
              <a:rPr lang="en-US" smtClean="0"/>
              <a:t>12/5/2015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0DA70-E469-43C5-B2BD-F878FC58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16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BBC6-F9C6-4DE3-89F7-150A9AC3C1E4}" type="datetimeFigureOut">
              <a:rPr lang="en-US" smtClean="0"/>
              <a:t>12/5/2015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0DA70-E469-43C5-B2BD-F878FC58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84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ABBC6-F9C6-4DE3-89F7-150A9AC3C1E4}" type="datetimeFigureOut">
              <a:rPr lang="en-US" smtClean="0"/>
              <a:t>12/5/2015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0DA70-E469-43C5-B2BD-F878FC58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243" y="4114800"/>
            <a:ext cx="7772400" cy="1470025"/>
          </a:xfrm>
          <a:solidFill>
            <a:schemeClr val="bg1">
              <a:alpha val="47000"/>
            </a:schemeClr>
          </a:solidFill>
        </p:spPr>
        <p:txBody>
          <a:bodyPr/>
          <a:lstStyle/>
          <a:p>
            <a:r>
              <a:rPr lang="en-US" dirty="0" smtClean="0">
                <a:latin typeface="Arial Rounded MT Bold" panose="020F0704030504030204" pitchFamily="34" charset="0"/>
              </a:rPr>
              <a:t>Maryellen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099" y="685800"/>
            <a:ext cx="4710887" cy="31877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3965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7000"/>
            </a:schemeClr>
          </a:solidFill>
        </p:spPr>
        <p:txBody>
          <a:bodyPr/>
          <a:lstStyle/>
          <a:p>
            <a:r>
              <a:rPr lang="en-US" dirty="0" smtClean="0"/>
              <a:t>Fashion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76400"/>
            <a:ext cx="3115647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86358"/>
            <a:ext cx="3124200" cy="415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138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67000"/>
            </a:schemeClr>
          </a:solidFill>
        </p:spPr>
        <p:txBody>
          <a:bodyPr/>
          <a:lstStyle/>
          <a:p>
            <a:r>
              <a:rPr lang="en-US" dirty="0" smtClean="0"/>
              <a:t>Snowflakes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35"/>
          <a:stretch/>
        </p:blipFill>
        <p:spPr>
          <a:xfrm>
            <a:off x="2209800" y="1752600"/>
            <a:ext cx="4964495" cy="4525963"/>
          </a:xfrm>
        </p:spPr>
      </p:pic>
    </p:spTree>
    <p:extLst>
      <p:ext uri="{BB962C8B-B14F-4D97-AF65-F5344CB8AC3E}">
        <p14:creationId xmlns:p14="http://schemas.microsoft.com/office/powerpoint/2010/main" val="407333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Maryellen</vt:lpstr>
      <vt:lpstr>Fashion</vt:lpstr>
      <vt:lpstr>Snowflakes</vt:lpstr>
    </vt:vector>
  </TitlesOfParts>
  <Company>FPL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Maryellen</dc:title>
  <dc:creator>FPL Staff</dc:creator>
  <cp:lastModifiedBy>FPL Staff</cp:lastModifiedBy>
  <cp:revision>5</cp:revision>
  <dcterms:created xsi:type="dcterms:W3CDTF">2015-12-05T16:30:29Z</dcterms:created>
  <dcterms:modified xsi:type="dcterms:W3CDTF">2015-12-05T19:39:11Z</dcterms:modified>
</cp:coreProperties>
</file>