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7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12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1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4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9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69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34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7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0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D41E6-F996-4775-B054-2DE5D153136F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E1BE3-35C3-4432-ABAF-738A57075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495800"/>
            <a:ext cx="3733800" cy="970973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Gigi" panose="04040504061007020D02" pitchFamily="82" charset="0"/>
              </a:rPr>
              <a:t>Julie Albright</a:t>
            </a:r>
            <a:endParaRPr lang="en-US" b="1" dirty="0">
              <a:solidFill>
                <a:srgbClr val="7030A0"/>
              </a:solidFill>
              <a:latin typeface="Gigi" panose="04040504061007020D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14400"/>
            <a:ext cx="25400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60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Curlz MT" panose="04040404050702020202" pitchFamily="82" charset="0"/>
              </a:rPr>
              <a:t>Pet Rocks</a:t>
            </a:r>
            <a:endParaRPr lang="en-US" b="1" dirty="0">
              <a:solidFill>
                <a:srgbClr val="7030A0"/>
              </a:solidFill>
              <a:latin typeface="Curlz MT" panose="040404040507020202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27" y="1600200"/>
            <a:ext cx="4357945" cy="4525963"/>
          </a:xfrm>
        </p:spPr>
      </p:pic>
    </p:spTree>
    <p:extLst>
      <p:ext uri="{BB962C8B-B14F-4D97-AF65-F5344CB8AC3E}">
        <p14:creationId xmlns:p14="http://schemas.microsoft.com/office/powerpoint/2010/main" val="399680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urlz MT" panose="04040404050702020202" pitchFamily="82" charset="0"/>
              </a:rPr>
              <a:t>Tie-Dye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905000"/>
            <a:ext cx="2981987" cy="3951288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905000"/>
            <a:ext cx="2728093" cy="3951288"/>
          </a:xfrm>
        </p:spPr>
      </p:pic>
    </p:spTree>
    <p:extLst>
      <p:ext uri="{BB962C8B-B14F-4D97-AF65-F5344CB8AC3E}">
        <p14:creationId xmlns:p14="http://schemas.microsoft.com/office/powerpoint/2010/main" val="158667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Curlz MT" panose="04040404050702020202" pitchFamily="82" charset="0"/>
              </a:rPr>
              <a:t>Disco</a:t>
            </a:r>
            <a:endParaRPr lang="en-US" b="1" dirty="0">
              <a:solidFill>
                <a:srgbClr val="7030A0"/>
              </a:solidFill>
              <a:latin typeface="Curlz MT" panose="04040404050702020202" pitchFamily="8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4119223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Julie Albright</vt:lpstr>
      <vt:lpstr>Pet Rocks</vt:lpstr>
      <vt:lpstr>Tie-Dye</vt:lpstr>
      <vt:lpstr>Disco</vt:lpstr>
    </vt:vector>
  </TitlesOfParts>
  <Company>FPL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FPL Staff</dc:creator>
  <cp:lastModifiedBy>FPL Staff</cp:lastModifiedBy>
  <cp:revision>5</cp:revision>
  <dcterms:created xsi:type="dcterms:W3CDTF">2015-04-17T19:25:25Z</dcterms:created>
  <dcterms:modified xsi:type="dcterms:W3CDTF">2015-04-17T21:48:41Z</dcterms:modified>
</cp:coreProperties>
</file>