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66"/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E326C8-7E60-40A9-AA93-B7DB47DB16E4}" type="datetimeFigureOut">
              <a:rPr lang="en-US" smtClean="0"/>
              <a:t>2/20/2015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572AEF-B9D6-4292-90EB-B4F7636771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851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http://www.pptbackgroundstemplates.com/border-and-frame/120-paper-vintage-ribbons-backgrounds.html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72AEF-B9D6-4292-90EB-B4F7636771D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9596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Born Spring 1855</a:t>
            </a:r>
          </a:p>
          <a:p>
            <a:r>
              <a:rPr lang="en-US" dirty="0" smtClean="0"/>
              <a:t>Picked April 25, 1855</a:t>
            </a:r>
            <a:r>
              <a:rPr lang="en-US" baseline="0" dirty="0" smtClean="0"/>
              <a:t> as her birthday</a:t>
            </a:r>
          </a:p>
          <a:p>
            <a:r>
              <a:rPr lang="en-US" baseline="0" dirty="0" smtClean="0"/>
              <a:t>Two Siblings</a:t>
            </a:r>
          </a:p>
          <a:p>
            <a:endParaRPr lang="en-US" baseline="0" dirty="0" smtClean="0"/>
          </a:p>
          <a:p>
            <a:r>
              <a:rPr lang="en-US" dirty="0" smtClean="0"/>
              <a:t>http://www.civilwardurham.com/antebellum.html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72AEF-B9D6-4292-90EB-B4F7636771D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129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Worming the Tobacco</a:t>
            </a:r>
            <a:r>
              <a:rPr lang="en-US" baseline="0" dirty="0" smtClean="0"/>
              <a:t> Field</a:t>
            </a:r>
          </a:p>
          <a:p>
            <a:r>
              <a:rPr lang="en-US" baseline="0" dirty="0" smtClean="0"/>
              <a:t>Pulling Green Worms off the Plants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72AEF-B9D6-4292-90EB-B4F7636771D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808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5B3D6-2939-4B96-B99E-A65C63DBD833}" type="datetimeFigureOut">
              <a:rPr lang="en-US" smtClean="0"/>
              <a:t>2/20/2015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D032-24EA-4E9C-85CB-731D927B28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61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5B3D6-2939-4B96-B99E-A65C63DBD833}" type="datetimeFigureOut">
              <a:rPr lang="en-US" smtClean="0"/>
              <a:t>2/20/2015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D032-24EA-4E9C-85CB-731D927B28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531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5B3D6-2939-4B96-B99E-A65C63DBD833}" type="datetimeFigureOut">
              <a:rPr lang="en-US" smtClean="0"/>
              <a:t>2/20/2015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D032-24EA-4E9C-85CB-731D927B28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674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5B3D6-2939-4B96-B99E-A65C63DBD833}" type="datetimeFigureOut">
              <a:rPr lang="en-US" smtClean="0"/>
              <a:t>2/20/2015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D032-24EA-4E9C-85CB-731D927B28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172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5B3D6-2939-4B96-B99E-A65C63DBD833}" type="datetimeFigureOut">
              <a:rPr lang="en-US" smtClean="0"/>
              <a:t>2/20/2015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D032-24EA-4E9C-85CB-731D927B28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397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5B3D6-2939-4B96-B99E-A65C63DBD833}" type="datetimeFigureOut">
              <a:rPr lang="en-US" smtClean="0"/>
              <a:t>2/20/2015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D032-24EA-4E9C-85CB-731D927B28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751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5B3D6-2939-4B96-B99E-A65C63DBD833}" type="datetimeFigureOut">
              <a:rPr lang="en-US" smtClean="0"/>
              <a:t>2/20/2015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D032-24EA-4E9C-85CB-731D927B28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193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5B3D6-2939-4B96-B99E-A65C63DBD833}" type="datetimeFigureOut">
              <a:rPr lang="en-US" smtClean="0"/>
              <a:t>2/20/2015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D032-24EA-4E9C-85CB-731D927B28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519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5B3D6-2939-4B96-B99E-A65C63DBD833}" type="datetimeFigureOut">
              <a:rPr lang="en-US" smtClean="0"/>
              <a:t>2/20/2015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D032-24EA-4E9C-85CB-731D927B28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516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5B3D6-2939-4B96-B99E-A65C63DBD833}" type="datetimeFigureOut">
              <a:rPr lang="en-US" smtClean="0"/>
              <a:t>2/20/2015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D032-24EA-4E9C-85CB-731D927B28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850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5B3D6-2939-4B96-B99E-A65C63DBD833}" type="datetimeFigureOut">
              <a:rPr lang="en-US" smtClean="0"/>
              <a:t>2/20/2015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D032-24EA-4E9C-85CB-731D927B28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459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D5B3D6-2939-4B96-B99E-A65C63DBD833}" type="datetimeFigureOut">
              <a:rPr lang="en-US" smtClean="0"/>
              <a:t>2/20/2015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B6D032-24EA-4E9C-85CB-731D927B28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156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-hE_fA9M580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youtube.com/watch?v=fG6ywByMAyE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A_2TW5X4H6E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0" y="2819400"/>
            <a:ext cx="5638800" cy="1600200"/>
          </a:xfrm>
        </p:spPr>
        <p:txBody>
          <a:bodyPr>
            <a:normAutofit fontScale="90000"/>
          </a:bodyPr>
          <a:lstStyle/>
          <a:p>
            <a:r>
              <a:rPr lang="en-US" sz="6100" dirty="0" err="1" smtClean="0">
                <a:solidFill>
                  <a:srgbClr val="993366"/>
                </a:solidFill>
                <a:latin typeface="Brush Script MT" panose="03060802040406070304" pitchFamily="66" charset="0"/>
              </a:rPr>
              <a:t>Aduke</a:t>
            </a:r>
            <a:r>
              <a:rPr lang="en-US" sz="6100" dirty="0" smtClean="0">
                <a:solidFill>
                  <a:srgbClr val="993366"/>
                </a:solidFill>
                <a:latin typeface="Brush Script MT" panose="03060802040406070304" pitchFamily="66" charset="0"/>
              </a:rPr>
              <a:t> “Addy” Walker</a:t>
            </a:r>
            <a:r>
              <a:rPr lang="en-US" dirty="0" smtClean="0">
                <a:solidFill>
                  <a:srgbClr val="993366"/>
                </a:solidFill>
              </a:rPr>
              <a:t/>
            </a:r>
            <a:br>
              <a:rPr lang="en-US" dirty="0" smtClean="0">
                <a:solidFill>
                  <a:srgbClr val="993366"/>
                </a:solidFill>
              </a:rPr>
            </a:br>
            <a:endParaRPr lang="en-US" dirty="0">
              <a:solidFill>
                <a:srgbClr val="993366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00200"/>
            <a:ext cx="2743200" cy="3520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366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14600"/>
            <a:ext cx="4038600" cy="2692400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516981"/>
            <a:ext cx="4038600" cy="2692400"/>
          </a:xfrm>
        </p:spPr>
      </p:pic>
      <p:sp>
        <p:nvSpPr>
          <p:cNvPr id="9" name="TextBox 8"/>
          <p:cNvSpPr txBox="1"/>
          <p:nvPr/>
        </p:nvSpPr>
        <p:spPr>
          <a:xfrm>
            <a:off x="228600" y="445654"/>
            <a:ext cx="2438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dirty="0" err="1" smtClean="0">
                <a:solidFill>
                  <a:srgbClr val="993366"/>
                </a:solidFill>
                <a:latin typeface="Brush Script MT" panose="03060802040406070304" pitchFamily="66" charset="0"/>
              </a:rPr>
              <a:t>Stagville</a:t>
            </a:r>
            <a:r>
              <a:rPr lang="en-US" sz="4500" dirty="0" smtClean="0">
                <a:solidFill>
                  <a:srgbClr val="993366"/>
                </a:solidFill>
                <a:latin typeface="Brush Script MT" panose="03060802040406070304" pitchFamily="66" charset="0"/>
              </a:rPr>
              <a:t> </a:t>
            </a:r>
          </a:p>
          <a:p>
            <a:pPr algn="ctr"/>
            <a:r>
              <a:rPr lang="en-US" sz="4500" dirty="0">
                <a:solidFill>
                  <a:srgbClr val="993366"/>
                </a:solidFill>
                <a:latin typeface="Brush Script MT" panose="03060802040406070304" pitchFamily="66" charset="0"/>
              </a:rPr>
              <a:t>P</a:t>
            </a:r>
            <a:r>
              <a:rPr lang="en-US" sz="4500" dirty="0" smtClean="0">
                <a:solidFill>
                  <a:srgbClr val="993366"/>
                </a:solidFill>
                <a:latin typeface="Brush Script MT" panose="03060802040406070304" pitchFamily="66" charset="0"/>
              </a:rPr>
              <a:t>lantation</a:t>
            </a:r>
            <a:endParaRPr lang="en-US" sz="4500" dirty="0">
              <a:solidFill>
                <a:srgbClr val="993366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9613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2286000" cy="1371600"/>
          </a:xfrm>
        </p:spPr>
        <p:txBody>
          <a:bodyPr>
            <a:noAutofit/>
          </a:bodyPr>
          <a:lstStyle/>
          <a:p>
            <a:r>
              <a:rPr lang="en-US" sz="4500" dirty="0" smtClean="0">
                <a:solidFill>
                  <a:srgbClr val="993366"/>
                </a:solidFill>
                <a:latin typeface="Brush Script MT" panose="03060802040406070304" pitchFamily="66" charset="0"/>
              </a:rPr>
              <a:t>Tobacco Field</a:t>
            </a:r>
            <a:endParaRPr lang="en-US" sz="4500" dirty="0">
              <a:solidFill>
                <a:srgbClr val="993366"/>
              </a:solidFill>
              <a:latin typeface="Brush Script MT" panose="03060802040406070304" pitchFamily="66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209800"/>
            <a:ext cx="5029200" cy="3374593"/>
          </a:xfrm>
        </p:spPr>
      </p:pic>
    </p:spTree>
    <p:extLst>
      <p:ext uri="{BB962C8B-B14F-4D97-AF65-F5344CB8AC3E}">
        <p14:creationId xmlns:p14="http://schemas.microsoft.com/office/powerpoint/2010/main" val="4181371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2590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993366"/>
                </a:solidFill>
                <a:latin typeface="Brush Script MT" panose="03060802040406070304" pitchFamily="66" charset="0"/>
              </a:rPr>
              <a:t>Philadelphia, </a:t>
            </a:r>
            <a:br>
              <a:rPr lang="en-US" dirty="0" smtClean="0">
                <a:solidFill>
                  <a:srgbClr val="993366"/>
                </a:solidFill>
                <a:latin typeface="Brush Script MT" panose="03060802040406070304" pitchFamily="66" charset="0"/>
              </a:rPr>
            </a:br>
            <a:r>
              <a:rPr lang="en-US" dirty="0" smtClean="0">
                <a:solidFill>
                  <a:srgbClr val="993366"/>
                </a:solidFill>
                <a:latin typeface="Brush Script MT" panose="03060802040406070304" pitchFamily="66" charset="0"/>
              </a:rPr>
              <a:t>Pennsylvania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752600"/>
            <a:ext cx="6705600" cy="4272466"/>
          </a:xfrm>
        </p:spPr>
      </p:pic>
    </p:spTree>
    <p:extLst>
      <p:ext uri="{BB962C8B-B14F-4D97-AF65-F5344CB8AC3E}">
        <p14:creationId xmlns:p14="http://schemas.microsoft.com/office/powerpoint/2010/main" val="1302633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2590800" cy="1143000"/>
          </a:xfrm>
        </p:spPr>
        <p:txBody>
          <a:bodyPr/>
          <a:lstStyle/>
          <a:p>
            <a:r>
              <a:rPr lang="en-US" dirty="0" smtClean="0">
                <a:solidFill>
                  <a:srgbClr val="993366"/>
                </a:solidFill>
                <a:latin typeface="Brush Script MT" panose="03060802040406070304" pitchFamily="66" charset="0"/>
              </a:rPr>
              <a:t>Cherry Pie</a:t>
            </a:r>
            <a:endParaRPr lang="en-US" dirty="0">
              <a:solidFill>
                <a:srgbClr val="993366"/>
              </a:solidFill>
              <a:latin typeface="Brush Script MT" panose="03060802040406070304" pitchFamily="66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981200"/>
            <a:ext cx="4693709" cy="3520282"/>
          </a:xfrm>
        </p:spPr>
      </p:pic>
    </p:spTree>
    <p:extLst>
      <p:ext uri="{BB962C8B-B14F-4D97-AF65-F5344CB8AC3E}">
        <p14:creationId xmlns:p14="http://schemas.microsoft.com/office/powerpoint/2010/main" val="83136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3622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993366"/>
                </a:solidFill>
                <a:latin typeface="Brush Script MT" panose="03060802040406070304" pitchFamily="66" charset="0"/>
              </a:rPr>
              <a:t>Fun and Games</a:t>
            </a:r>
            <a:endParaRPr lang="en-US" dirty="0">
              <a:solidFill>
                <a:srgbClr val="993366"/>
              </a:solidFill>
              <a:latin typeface="Brush Script MT" panose="03060802040406070304" pitchFamily="66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981200"/>
            <a:ext cx="2650836" cy="3352800"/>
          </a:xfrm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572000" y="2133600"/>
            <a:ext cx="4038600" cy="2971800"/>
          </a:xfrm>
        </p:spPr>
        <p:txBody>
          <a:bodyPr>
            <a:normAutofit/>
          </a:bodyPr>
          <a:lstStyle/>
          <a:p>
            <a:r>
              <a:rPr lang="en-US" dirty="0" smtClean="0">
                <a:hlinkClick r:id="rId3"/>
              </a:rPr>
              <a:t>https://www.youtube.com/watch?v=-hE_fA9M580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https://www.youtube.com/watch?v=fG6ywByMAyE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691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362200" cy="1143000"/>
          </a:xfrm>
        </p:spPr>
        <p:txBody>
          <a:bodyPr>
            <a:normAutofit/>
          </a:bodyPr>
          <a:lstStyle/>
          <a:p>
            <a:r>
              <a:rPr lang="en-US" sz="3500" dirty="0" err="1">
                <a:solidFill>
                  <a:srgbClr val="993366"/>
                </a:solidFill>
                <a:latin typeface="Brush Script MT" panose="03060802040406070304" pitchFamily="66" charset="0"/>
              </a:rPr>
              <a:t>T</a:t>
            </a:r>
            <a:r>
              <a:rPr lang="en-US" sz="3500" dirty="0" err="1" smtClean="0">
                <a:solidFill>
                  <a:srgbClr val="993366"/>
                </a:solidFill>
                <a:latin typeface="Brush Script MT" panose="03060802040406070304" pitchFamily="66" charset="0"/>
              </a:rPr>
              <a:t>haumatropes</a:t>
            </a:r>
            <a:endParaRPr lang="en-US" sz="3500" dirty="0">
              <a:solidFill>
                <a:srgbClr val="993366"/>
              </a:solidFill>
              <a:latin typeface="Brush Script MT" panose="03060802040406070304" pitchFamily="66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04937" y="2524919"/>
            <a:ext cx="2143125" cy="2676525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743200"/>
            <a:ext cx="4038600" cy="1676400"/>
          </a:xfrm>
        </p:spPr>
        <p:txBody>
          <a:bodyPr/>
          <a:lstStyle/>
          <a:p>
            <a:r>
              <a:rPr lang="en-US" dirty="0" smtClean="0">
                <a:hlinkClick r:id="rId3"/>
              </a:rPr>
              <a:t>https://www.youtube.com/watch?v=A_2TW5X4H6E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9344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2098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993366"/>
                </a:solidFill>
                <a:latin typeface="Brush Script MT" panose="03060802040406070304" pitchFamily="66" charset="0"/>
              </a:rPr>
              <a:t>Examples</a:t>
            </a:r>
            <a:endParaRPr lang="en-US" dirty="0">
              <a:solidFill>
                <a:srgbClr val="993366"/>
              </a:solidFill>
              <a:latin typeface="Brush Script MT" panose="03060802040406070304" pitchFamily="66" charset="0"/>
            </a:endParaRPr>
          </a:p>
        </p:txBody>
      </p:sp>
      <p:pic>
        <p:nvPicPr>
          <p:cNvPr id="1026" name="Picture 2" descr="http://smartypantspaper.com/wp-content/uploads/2013/04/phot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00200"/>
            <a:ext cx="22098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axiomcafe.fr/sites/axiomcafe.fr/files/thaumatrope-a-imprimer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63"/>
          <a:stretch/>
        </p:blipFill>
        <p:spPr bwMode="auto">
          <a:xfrm>
            <a:off x="2983345" y="2057400"/>
            <a:ext cx="3222625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axiomcafe.fr/sites/axiomcafe.fr/files/thaumatrope-a-imprimer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97" b="33687"/>
          <a:stretch/>
        </p:blipFill>
        <p:spPr bwMode="auto">
          <a:xfrm>
            <a:off x="1066800" y="4134564"/>
            <a:ext cx="3229552" cy="1443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axiomcafe.fr/sites/axiomcafe.fr/files/thaumatrope-a-imprimer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071" b="1607"/>
          <a:stretch/>
        </p:blipFill>
        <p:spPr bwMode="auto">
          <a:xfrm>
            <a:off x="4491470" y="4161636"/>
            <a:ext cx="3357130" cy="1481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99102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61</Words>
  <Application>Microsoft Office PowerPoint</Application>
  <PresentationFormat>On-screen Show (4:3)</PresentationFormat>
  <Paragraphs>23</Paragraphs>
  <Slides>8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Aduke “Addy” Walker </vt:lpstr>
      <vt:lpstr>PowerPoint Presentation</vt:lpstr>
      <vt:lpstr>Tobacco Field</vt:lpstr>
      <vt:lpstr>Philadelphia,  Pennsylvania</vt:lpstr>
      <vt:lpstr>Cherry Pie</vt:lpstr>
      <vt:lpstr>Fun and Games</vt:lpstr>
      <vt:lpstr>Thaumatropes</vt:lpstr>
      <vt:lpstr>Examples</vt:lpstr>
    </vt:vector>
  </TitlesOfParts>
  <Company>Franklin Public Library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Aduke “Addy” Walker</dc:title>
  <dc:creator>FPL Staff</dc:creator>
  <cp:lastModifiedBy>FPL Staff</cp:lastModifiedBy>
  <cp:revision>9</cp:revision>
  <dcterms:created xsi:type="dcterms:W3CDTF">2015-02-20T18:46:10Z</dcterms:created>
  <dcterms:modified xsi:type="dcterms:W3CDTF">2015-02-20T20:54:48Z</dcterms:modified>
</cp:coreProperties>
</file>